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0000"/>
    <a:srgbClr val="203864"/>
    <a:srgbClr val="E8E8E8"/>
    <a:srgbClr val="CECD5D"/>
    <a:srgbClr val="F8F8EC"/>
    <a:srgbClr val="F2F2F2"/>
    <a:srgbClr val="C6C171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9" autoAdjust="0"/>
    <p:restoredTop sz="65525" autoAdjust="0"/>
  </p:normalViewPr>
  <p:slideViewPr>
    <p:cSldViewPr snapToGrid="0">
      <p:cViewPr varScale="1">
        <p:scale>
          <a:sx n="55" d="100"/>
          <a:sy n="55" d="100"/>
        </p:scale>
        <p:origin x="1608" y="72"/>
      </p:cViewPr>
      <p:guideLst>
        <p:guide orient="horz" pos="314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Thomas" userId="57584a285976e60e" providerId="LiveId" clId="{392281F5-933A-4F00-80FD-E7AA33152F43}"/>
    <pc:docChg chg="delSld modSld">
      <pc:chgData name="Mark Thomas" userId="57584a285976e60e" providerId="LiveId" clId="{392281F5-933A-4F00-80FD-E7AA33152F43}" dt="2020-03-31T21:11:12.924" v="4" actId="20577"/>
      <pc:docMkLst>
        <pc:docMk/>
      </pc:docMkLst>
      <pc:sldChg chg="del">
        <pc:chgData name="Mark Thomas" userId="57584a285976e60e" providerId="LiveId" clId="{392281F5-933A-4F00-80FD-E7AA33152F43}" dt="2020-03-31T21:10:40.529" v="0" actId="47"/>
        <pc:sldMkLst>
          <pc:docMk/>
          <pc:sldMk cId="1698060129" sldId="256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2916802391" sldId="346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763026476" sldId="390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1815805685" sldId="407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344394803" sldId="518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4198793832" sldId="548"/>
        </pc:sldMkLst>
      </pc:sldChg>
      <pc:sldChg chg="del">
        <pc:chgData name="Mark Thomas" userId="57584a285976e60e" providerId="LiveId" clId="{392281F5-933A-4F00-80FD-E7AA33152F43}" dt="2020-03-31T21:10:55.911" v="2" actId="47"/>
        <pc:sldMkLst>
          <pc:docMk/>
          <pc:sldMk cId="2258948652" sldId="604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998300183" sldId="613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636442316" sldId="615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056938119" sldId="616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48065444" sldId="617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2255006627" sldId="618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4076387364" sldId="619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3134387568" sldId="625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1415404645" sldId="635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128957735" sldId="636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096266141" sldId="637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962810366" sldId="639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2573433556" sldId="640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649285697" sldId="641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130607580" sldId="644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3728900808" sldId="646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1808392666" sldId="647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860655385" sldId="648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160779152" sldId="649"/>
        </pc:sldMkLst>
      </pc:sldChg>
      <pc:sldChg chg="del">
        <pc:chgData name="Mark Thomas" userId="57584a285976e60e" providerId="LiveId" clId="{392281F5-933A-4F00-80FD-E7AA33152F43}" dt="2020-03-31T21:10:45.317" v="1" actId="47"/>
        <pc:sldMkLst>
          <pc:docMk/>
          <pc:sldMk cId="2548731669" sldId="650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74867415" sldId="652"/>
        </pc:sldMkLst>
      </pc:sldChg>
      <pc:sldChg chg="del">
        <pc:chgData name="Mark Thomas" userId="57584a285976e60e" providerId="LiveId" clId="{392281F5-933A-4F00-80FD-E7AA33152F43}" dt="2020-03-31T21:10:55.911" v="2" actId="47"/>
        <pc:sldMkLst>
          <pc:docMk/>
          <pc:sldMk cId="2770975321" sldId="653"/>
        </pc:sldMkLst>
      </pc:sldChg>
      <pc:sldChg chg="del">
        <pc:chgData name="Mark Thomas" userId="57584a285976e60e" providerId="LiveId" clId="{392281F5-933A-4F00-80FD-E7AA33152F43}" dt="2020-03-31T21:10:55.911" v="2" actId="47"/>
        <pc:sldMkLst>
          <pc:docMk/>
          <pc:sldMk cId="1100863043" sldId="654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897516523" sldId="655"/>
        </pc:sldMkLst>
      </pc:sldChg>
      <pc:sldChg chg="modNotesTx">
        <pc:chgData name="Mark Thomas" userId="57584a285976e60e" providerId="LiveId" clId="{392281F5-933A-4F00-80FD-E7AA33152F43}" dt="2020-03-31T21:11:12.924" v="4" actId="20577"/>
        <pc:sldMkLst>
          <pc:docMk/>
          <pc:sldMk cId="3835414909" sldId="656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4059295496" sldId="657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2669231913" sldId="658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505409427" sldId="659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3712512150" sldId="660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234217485" sldId="661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2594402370" sldId="662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1036273698" sldId="663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805867180" sldId="664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2932819336" sldId="665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537985766" sldId="666"/>
        </pc:sldMkLst>
      </pc:sldChg>
      <pc:sldChg chg="del">
        <pc:chgData name="Mark Thomas" userId="57584a285976e60e" providerId="LiveId" clId="{392281F5-933A-4F00-80FD-E7AA33152F43}" dt="2020-03-31T21:11:03.254" v="3" actId="47"/>
        <pc:sldMkLst>
          <pc:docMk/>
          <pc:sldMk cId="3758904852" sldId="667"/>
        </pc:sldMkLst>
      </pc:sldChg>
      <pc:sldChg chg="del">
        <pc:chgData name="Mark Thomas" userId="57584a285976e60e" providerId="LiveId" clId="{392281F5-933A-4F00-80FD-E7AA33152F43}" dt="2020-03-31T21:10:40.529" v="0" actId="47"/>
        <pc:sldMkLst>
          <pc:docMk/>
          <pc:sldMk cId="604126519" sldId="668"/>
        </pc:sldMkLst>
      </pc:sldChg>
    </pc:docChg>
  </pc:docChgLst>
  <pc:docChgLst>
    <pc:chgData name="Mark Thomas" userId="57584a285976e60e" providerId="LiveId" clId="{4D229A3D-D28A-461D-9CDC-6BD34F75B602}"/>
    <pc:docChg chg="custSel delSld modSld modMainMaster">
      <pc:chgData name="Mark Thomas" userId="57584a285976e60e" providerId="LiveId" clId="{4D229A3D-D28A-461D-9CDC-6BD34F75B602}" dt="2020-04-01T15:22:00.271" v="2" actId="478"/>
      <pc:docMkLst>
        <pc:docMk/>
      </pc:docMkLst>
      <pc:sldChg chg="delSp mod">
        <pc:chgData name="Mark Thomas" userId="57584a285976e60e" providerId="LiveId" clId="{4D229A3D-D28A-461D-9CDC-6BD34F75B602}" dt="2020-04-01T15:22:00.271" v="2" actId="478"/>
        <pc:sldMkLst>
          <pc:docMk/>
          <pc:sldMk cId="4185983980" sldId="651"/>
        </pc:sldMkLst>
        <pc:spChg chg="del">
          <ac:chgData name="Mark Thomas" userId="57584a285976e60e" providerId="LiveId" clId="{4D229A3D-D28A-461D-9CDC-6BD34F75B602}" dt="2020-04-01T15:22:00.271" v="2" actId="478"/>
          <ac:spMkLst>
            <pc:docMk/>
            <pc:sldMk cId="4185983980" sldId="651"/>
            <ac:spMk id="4" creationId="{64E7459F-FA59-4051-A294-8DFDC23575D0}"/>
          </ac:spMkLst>
        </pc:spChg>
      </pc:sldChg>
      <pc:sldChg chg="del">
        <pc:chgData name="Mark Thomas" userId="57584a285976e60e" providerId="LiveId" clId="{4D229A3D-D28A-461D-9CDC-6BD34F75B602}" dt="2020-04-01T15:21:40.294" v="0" actId="47"/>
        <pc:sldMkLst>
          <pc:docMk/>
          <pc:sldMk cId="3835414909" sldId="656"/>
        </pc:sldMkLst>
      </pc:sldChg>
      <pc:sldMasterChg chg="modSldLayout">
        <pc:chgData name="Mark Thomas" userId="57584a285976e60e" providerId="LiveId" clId="{4D229A3D-D28A-461D-9CDC-6BD34F75B602}" dt="2020-04-01T15:21:50.862" v="1" actId="478"/>
        <pc:sldMasterMkLst>
          <pc:docMk/>
          <pc:sldMasterMk cId="1727152300" sldId="2147483648"/>
        </pc:sldMasterMkLst>
        <pc:sldLayoutChg chg="delSp mod">
          <pc:chgData name="Mark Thomas" userId="57584a285976e60e" providerId="LiveId" clId="{4D229A3D-D28A-461D-9CDC-6BD34F75B602}" dt="2020-04-01T15:21:50.862" v="1" actId="478"/>
          <pc:sldLayoutMkLst>
            <pc:docMk/>
            <pc:sldMasterMk cId="1727152300" sldId="2147483648"/>
            <pc:sldLayoutMk cId="1091026788" sldId="2147483650"/>
          </pc:sldLayoutMkLst>
          <pc:picChg chg="del">
            <ac:chgData name="Mark Thomas" userId="57584a285976e60e" providerId="LiveId" clId="{4D229A3D-D28A-461D-9CDC-6BD34F75B602}" dt="2020-04-01T15:21:50.862" v="1" actId="478"/>
            <ac:picMkLst>
              <pc:docMk/>
              <pc:sldMasterMk cId="1727152300" sldId="2147483648"/>
              <pc:sldLayoutMk cId="1091026788" sldId="2147483650"/>
              <ac:picMk id="10" creationId="{5D657E18-B42A-458A-B514-BB5BCB5AC2C6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3C0E9-06B1-401C-B43C-EB47F409F159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BEF54-6728-40E3-9BE1-E35105ECE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2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spcAft>
                <a:spcPts val="300"/>
              </a:spcAft>
              <a:buNone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BEF54-6728-40E3-9BE1-E35105ECE1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AF7E-5711-4477-AA60-526962B85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41433-677D-4430-AB17-7EA7E61AD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51B8-B2DE-4D83-8A63-06031749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4EA93-6A52-4F9C-AE51-81BFCABC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C1D82-1D0C-4568-BCBC-C8A7E878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9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3A67-9FA8-422B-8ECF-B589B35D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69E6A-186E-4110-AABE-2C9BDB67E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33B1A-657B-41A2-8FC0-1A4C131B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2A830-517B-4553-ADED-6006E590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D103B-51ED-4A5A-B808-27966FD5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8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EC2C6C-579A-4A90-B0F3-50B40A6CF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431C6-5118-4CEE-BCC7-774C67ED1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543E8-D722-435D-87B4-9E3B607B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1A5BB-7F71-47A2-89BE-B3AC1CF4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E7C0B-684D-41D7-A95B-5A23F47B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9B31-FB99-4F75-BAE3-7E223A88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BC5F4-CCE4-4E92-BFB1-D6EAE46DF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9D3A2-F444-4B84-AFF2-BC185B61F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0F02BE5-6FE4-4A57-9ACE-169083CB0AC0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D239D-A8E6-4532-BCC2-2EB3A44E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4BEF4-0E6E-41D7-A82C-8CAC4620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B3425A-4979-4A27-A6BC-AAEEA106A43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DC7C44-24DF-4CAA-8A7F-9B1EF951C9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31" b="89848" l="1277" r="97109">
                        <a14:foregroundMark x1="5407" y1="19086" x2="14420" y2="13299"/>
                        <a14:foregroundMark x1="1915" y1="22538" x2="2403" y2="25482"/>
                        <a14:foregroundMark x1="8900" y1="8934" x2="11115" y2="9137"/>
                        <a14:foregroundMark x1="1314" y1="50660" x2="1915" y2="53198"/>
                        <a14:foregroundMark x1="15741" y1="57781" x2="17236" y2="58173"/>
                        <a14:foregroundMark x1="29065" y1="46904" x2="29403" y2="59594"/>
                        <a14:foregroundMark x1="40894" y1="46497" x2="42959" y2="48731"/>
                        <a14:foregroundMark x1="51108" y1="46701" x2="51558" y2="55939"/>
                        <a14:foregroundMark x1="61923" y1="48528" x2="62711" y2="57766"/>
                        <a14:foregroundMark x1="73413" y1="45279" x2="73864" y2="54315"/>
                        <a14:foregroundMark x1="84829" y1="40914" x2="84904" y2="51066"/>
                        <a14:foregroundMark x1="89936" y1="47817" x2="90274" y2="54721"/>
                        <a14:foregroundMark x1="95118" y1="42132" x2="97109" y2="44365"/>
                        <a14:foregroundMark x1="30116" y1="83249" x2="30079" y2="85381"/>
                        <a14:foregroundMark x1="40030" y1="81320" x2="40030" y2="84975"/>
                        <a14:foregroundMark x1="45024" y1="82843" x2="45024" y2="87005"/>
                        <a14:foregroundMark x1="52835" y1="82132" x2="53586" y2="82843"/>
                        <a14:foregroundMark x1="59745" y1="81117" x2="59970" y2="83756"/>
                        <a14:foregroundMark x1="68044" y1="77665" x2="68044" y2="81015"/>
                        <a14:foregroundMark x1="73864" y1="79695" x2="73864" y2="83046"/>
                        <a14:foregroundMark x1="79760" y1="81421" x2="79760" y2="84162"/>
                        <a14:foregroundMark x1="79685" y1="76447" x2="79685" y2="76447"/>
                        <a14:foregroundMark x1="85054" y1="83046" x2="85054" y2="85990"/>
                        <a14:foregroundMark x1="95757" y1="84467" x2="95794" y2="87817"/>
                        <a14:foregroundMark x1="10965" y1="53706" x2="12762" y2="54515"/>
                        <a14:foregroundMark x1="13293" y1="82640" x2="14946" y2="82944"/>
                        <a14:foregroundMark x1="13819" y1="56650" x2="13819" y2="56650"/>
                        <a14:foregroundMark x1="13331" y1="56142" x2="13331" y2="56142"/>
                        <a14:backgroundMark x1="11716" y1="58477" x2="12580" y2="59391"/>
                        <a14:backgroundMark x1="13331" y1="58985" x2="13932" y2="60609"/>
                        <a14:backgroundMark x1="13481" y1="58985" x2="14270" y2="61320"/>
                        <a14:backgroundMark x1="15659" y1="63553" x2="13481" y2="59492"/>
                        <a14:backgroundMark x1="13256" y1="57970" x2="15359" y2="59188"/>
                        <a14:backgroundMark x1="13288" y1="57330" x2="13669" y2="57259"/>
                        <a14:backgroundMark x1="13030" y1="53401" x2="15021" y2="5360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61235" y="6487268"/>
            <a:ext cx="872182" cy="32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79422-4F34-4705-AB69-3904F3C8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9B601C-1E6E-4AAD-9F05-11FE6BEE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C91D7-9372-4125-96EE-EA5F4784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1F984-DEC7-4C7E-AB3B-2F2A72E4C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2EB64-E886-4597-AE20-3AD05AFD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D49BB-F360-4629-99B7-D58E7767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AAB92-6C1A-491E-A389-B9B0C3DCB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20490-2245-458B-9D0E-E3140EBC6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0C733-4A09-4D34-8E75-CF08D3E3D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86A98-8355-4804-8FF7-5C03C12D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12FA3-EAE9-47AE-AD8B-49BE09F8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1D08E-EB35-43C5-BF5C-BE930E80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B6FE5-135E-4103-BCC0-43ED721B0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41C47-6EB8-43FD-9AC2-4E94F7249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7674E-8D77-41B8-A598-40ECD0CE9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D13B81-55AB-4395-A4BB-05915E4AC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6D4265-872A-4287-AB07-422C4C8F4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1030D-4582-469A-B4E0-3CC824515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BA9DDD-0BC2-4C6B-9F6A-14251801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1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FE41-009E-4EC6-A55F-890C1790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A3C5A-0D8B-4172-BE4A-E61FFB9B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E7583-3FE2-4B80-A21A-657613D2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931AA-B101-494B-A37B-6EE4D3DF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6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A0104F-14D1-4F74-81E7-AF061A11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935370-F0C4-472C-B47F-793A36EC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047D4-177E-4598-A12F-C353098DA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6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CC63-6F3A-4314-87B1-8968CC3DF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0E2EB-B57D-4C8C-BC72-94B5DFFA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0AD45-8FC1-43B2-9ED3-96C57F89C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5CEBB-76D4-4222-8C0C-5D9EB781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513C0-CB43-4C6E-A3B9-133E4EEB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7A448-A35D-4623-A9D4-69553984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7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75D7-B5EE-4641-9A19-506D4A26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7EF47-7F79-44CE-A246-513E54D3C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B0295-17B5-4F1D-84ED-4322E05C9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CE78-8E5B-4AE2-8214-83AE8E27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A2689-94D8-4561-AC05-615CF532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36034-315E-42F5-91E6-909D0E68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9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BD4D4-8B96-4315-A913-25856FF3B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1068-8DA9-450F-8EE7-DC8E9B1B4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DFDAF-B783-431F-8F8B-717A0C213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02BE5-6FE4-4A57-9ACE-169083CB0AC0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DC9D6-26BB-466B-9BF5-14C9CCC27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329D9-03A6-44E2-9674-851B641FF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3425A-4979-4A27-A6BC-AAEEA106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5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4ECC82-A6B5-4E07-85DC-693791F65475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1998" cy="68618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279719527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330423085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14002165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0403178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372805285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98362972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311740951"/>
                    </a:ext>
                  </a:extLst>
                </a:gridCol>
              </a:tblGrid>
              <a:tr h="34614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DEVOPS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 “KANBAN” BOARD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669503"/>
                  </a:ext>
                </a:extLst>
              </a:tr>
              <a:tr h="34614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NOT STARTED</a:t>
                      </a:r>
                      <a:r>
                        <a:rPr lang="en-US" sz="1800" baseline="0" dirty="0"/>
                        <a:t> – FUTURE WORK</a:t>
                      </a:r>
                      <a:endParaRPr lang="en-US" sz="18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CURRENT WORK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COMPLETED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53304"/>
                  </a:ext>
                </a:extLst>
              </a:tr>
              <a:tr h="1444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Work Types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New</a:t>
                      </a:r>
                      <a:r>
                        <a:rPr lang="en-US" sz="1600" baseline="0" dirty="0"/>
                        <a:t> Requests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Prioritizing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Ready to Start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Analysis/Planning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Doing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Reviewing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07441"/>
                  </a:ext>
                </a:extLst>
              </a:tr>
              <a:tr h="1242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Card</a:t>
                      </a:r>
                      <a:r>
                        <a:rPr lang="en-US" sz="1400" baseline="0" dirty="0"/>
                        <a:t> Templates</a:t>
                      </a:r>
                      <a:endParaRPr lang="en-US" sz="1400" dirty="0"/>
                    </a:p>
                  </a:txBody>
                  <a:tcPr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Expedited</a:t>
                      </a:r>
                    </a:p>
                  </a:txBody>
                  <a:tcPr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6548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504077"/>
                  </a:ext>
                </a:extLst>
              </a:tr>
              <a:tr h="1008226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28430"/>
                  </a:ext>
                </a:extLst>
              </a:tr>
              <a:tr h="294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Normal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3964"/>
                  </a:ext>
                </a:extLst>
              </a:tr>
              <a:tr h="4106096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965551"/>
                  </a:ext>
                </a:extLst>
              </a:tr>
            </a:tbl>
          </a:graphicData>
        </a:graphic>
      </p:graphicFrame>
      <p:sp>
        <p:nvSpPr>
          <p:cNvPr id="28" name="Rectangle: Folded Corner 27">
            <a:extLst>
              <a:ext uri="{FF2B5EF4-FFF2-40B4-BE49-F238E27FC236}">
                <a16:creationId xmlns:a16="http://schemas.microsoft.com/office/drawing/2014/main" id="{D17000AF-D420-4934-BACC-121EC2943EF0}"/>
              </a:ext>
            </a:extLst>
          </p:cNvPr>
          <p:cNvSpPr/>
          <p:nvPr/>
        </p:nvSpPr>
        <p:spPr>
          <a:xfrm>
            <a:off x="605634" y="1680136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Folded Corner 28">
            <a:extLst>
              <a:ext uri="{FF2B5EF4-FFF2-40B4-BE49-F238E27FC236}">
                <a16:creationId xmlns:a16="http://schemas.microsoft.com/office/drawing/2014/main" id="{254BADFC-BECB-4F52-8305-ABA8913E3A4F}"/>
              </a:ext>
            </a:extLst>
          </p:cNvPr>
          <p:cNvSpPr/>
          <p:nvPr/>
        </p:nvSpPr>
        <p:spPr>
          <a:xfrm>
            <a:off x="605634" y="2566283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Folded Corner 29">
            <a:extLst>
              <a:ext uri="{FF2B5EF4-FFF2-40B4-BE49-F238E27FC236}">
                <a16:creationId xmlns:a16="http://schemas.microsoft.com/office/drawing/2014/main" id="{F833AD29-B5C9-41A8-B580-CFE433CF18F9}"/>
              </a:ext>
            </a:extLst>
          </p:cNvPr>
          <p:cNvSpPr/>
          <p:nvPr/>
        </p:nvSpPr>
        <p:spPr>
          <a:xfrm>
            <a:off x="605634" y="3429000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Folded Corner 30">
            <a:extLst>
              <a:ext uri="{FF2B5EF4-FFF2-40B4-BE49-F238E27FC236}">
                <a16:creationId xmlns:a16="http://schemas.microsoft.com/office/drawing/2014/main" id="{71F9D64F-4DC8-43C8-A7FB-89DC3D61D7CF}"/>
              </a:ext>
            </a:extLst>
          </p:cNvPr>
          <p:cNvSpPr/>
          <p:nvPr/>
        </p:nvSpPr>
        <p:spPr>
          <a:xfrm>
            <a:off x="605634" y="4291716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Folded Corner 7">
            <a:extLst>
              <a:ext uri="{FF2B5EF4-FFF2-40B4-BE49-F238E27FC236}">
                <a16:creationId xmlns:a16="http://schemas.microsoft.com/office/drawing/2014/main" id="{DC0F2C23-000F-4FA6-9D09-D1B97734B0F0}"/>
              </a:ext>
            </a:extLst>
          </p:cNvPr>
          <p:cNvSpPr/>
          <p:nvPr/>
        </p:nvSpPr>
        <p:spPr>
          <a:xfrm>
            <a:off x="1918323" y="1680136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Folded Corner 8">
            <a:extLst>
              <a:ext uri="{FF2B5EF4-FFF2-40B4-BE49-F238E27FC236}">
                <a16:creationId xmlns:a16="http://schemas.microsoft.com/office/drawing/2014/main" id="{8AD25A24-E610-4E20-A4A9-EA6C401E893B}"/>
              </a:ext>
            </a:extLst>
          </p:cNvPr>
          <p:cNvSpPr/>
          <p:nvPr/>
        </p:nvSpPr>
        <p:spPr>
          <a:xfrm>
            <a:off x="2797476" y="1680136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Folded Corner 9">
            <a:extLst>
              <a:ext uri="{FF2B5EF4-FFF2-40B4-BE49-F238E27FC236}">
                <a16:creationId xmlns:a16="http://schemas.microsoft.com/office/drawing/2014/main" id="{F161C4A4-D0D9-491A-8FE8-5490D6CDF939}"/>
              </a:ext>
            </a:extLst>
          </p:cNvPr>
          <p:cNvSpPr/>
          <p:nvPr/>
        </p:nvSpPr>
        <p:spPr>
          <a:xfrm>
            <a:off x="2797475" y="2566282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Folded Corner 10">
            <a:extLst>
              <a:ext uri="{FF2B5EF4-FFF2-40B4-BE49-F238E27FC236}">
                <a16:creationId xmlns:a16="http://schemas.microsoft.com/office/drawing/2014/main" id="{2061517B-0183-4F6A-9BAC-098ACFB58E6B}"/>
              </a:ext>
            </a:extLst>
          </p:cNvPr>
          <p:cNvSpPr/>
          <p:nvPr/>
        </p:nvSpPr>
        <p:spPr>
          <a:xfrm>
            <a:off x="1918323" y="4291715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Folded Corner 11">
            <a:extLst>
              <a:ext uri="{FF2B5EF4-FFF2-40B4-BE49-F238E27FC236}">
                <a16:creationId xmlns:a16="http://schemas.microsoft.com/office/drawing/2014/main" id="{69A27926-157A-4BC5-8C0B-6FAF90F94B9E}"/>
              </a:ext>
            </a:extLst>
          </p:cNvPr>
          <p:cNvSpPr/>
          <p:nvPr/>
        </p:nvSpPr>
        <p:spPr>
          <a:xfrm>
            <a:off x="2797475" y="4287811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Folded Corner 12">
            <a:extLst>
              <a:ext uri="{FF2B5EF4-FFF2-40B4-BE49-F238E27FC236}">
                <a16:creationId xmlns:a16="http://schemas.microsoft.com/office/drawing/2014/main" id="{1E26C6C4-6476-4D7E-9FD7-A467448CDC2B}"/>
              </a:ext>
            </a:extLst>
          </p:cNvPr>
          <p:cNvSpPr/>
          <p:nvPr/>
        </p:nvSpPr>
        <p:spPr>
          <a:xfrm>
            <a:off x="4110164" y="1680136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Folded Corner 13">
            <a:extLst>
              <a:ext uri="{FF2B5EF4-FFF2-40B4-BE49-F238E27FC236}">
                <a16:creationId xmlns:a16="http://schemas.microsoft.com/office/drawing/2014/main" id="{39093C99-81C5-4BAA-A98F-7A16384C52A0}"/>
              </a:ext>
            </a:extLst>
          </p:cNvPr>
          <p:cNvSpPr/>
          <p:nvPr/>
        </p:nvSpPr>
        <p:spPr>
          <a:xfrm>
            <a:off x="4110163" y="4287811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Folded Corner 14">
            <a:extLst>
              <a:ext uri="{FF2B5EF4-FFF2-40B4-BE49-F238E27FC236}">
                <a16:creationId xmlns:a16="http://schemas.microsoft.com/office/drawing/2014/main" id="{03C22F69-B3E7-41DB-91A0-D23304A85DC0}"/>
              </a:ext>
            </a:extLst>
          </p:cNvPr>
          <p:cNvSpPr/>
          <p:nvPr/>
        </p:nvSpPr>
        <p:spPr>
          <a:xfrm>
            <a:off x="5863245" y="1675020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Folded Corner 15">
            <a:extLst>
              <a:ext uri="{FF2B5EF4-FFF2-40B4-BE49-F238E27FC236}">
                <a16:creationId xmlns:a16="http://schemas.microsoft.com/office/drawing/2014/main" id="{12873C9D-21F4-4BDF-AC27-F4676AA4AE0E}"/>
              </a:ext>
            </a:extLst>
          </p:cNvPr>
          <p:cNvSpPr/>
          <p:nvPr/>
        </p:nvSpPr>
        <p:spPr>
          <a:xfrm>
            <a:off x="5863244" y="3117099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Folded Corner 16">
            <a:extLst>
              <a:ext uri="{FF2B5EF4-FFF2-40B4-BE49-F238E27FC236}">
                <a16:creationId xmlns:a16="http://schemas.microsoft.com/office/drawing/2014/main" id="{A5EA2C36-84ED-4EA7-B695-D5B36D1B7787}"/>
              </a:ext>
            </a:extLst>
          </p:cNvPr>
          <p:cNvSpPr/>
          <p:nvPr/>
        </p:nvSpPr>
        <p:spPr>
          <a:xfrm>
            <a:off x="5863244" y="3866573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Folded Corner 17">
            <a:extLst>
              <a:ext uri="{FF2B5EF4-FFF2-40B4-BE49-F238E27FC236}">
                <a16:creationId xmlns:a16="http://schemas.microsoft.com/office/drawing/2014/main" id="{97339F24-194F-4C5D-BD0D-DEAED5BCF788}"/>
              </a:ext>
            </a:extLst>
          </p:cNvPr>
          <p:cNvSpPr/>
          <p:nvPr/>
        </p:nvSpPr>
        <p:spPr>
          <a:xfrm>
            <a:off x="5863244" y="4616047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Folded Corner 18">
            <a:extLst>
              <a:ext uri="{FF2B5EF4-FFF2-40B4-BE49-F238E27FC236}">
                <a16:creationId xmlns:a16="http://schemas.microsoft.com/office/drawing/2014/main" id="{38618D6C-35EC-4BBB-B84F-72D2DAA76F30}"/>
              </a:ext>
            </a:extLst>
          </p:cNvPr>
          <p:cNvSpPr/>
          <p:nvPr/>
        </p:nvSpPr>
        <p:spPr>
          <a:xfrm>
            <a:off x="5853939" y="5365521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Folded Corner 19">
            <a:extLst>
              <a:ext uri="{FF2B5EF4-FFF2-40B4-BE49-F238E27FC236}">
                <a16:creationId xmlns:a16="http://schemas.microsoft.com/office/drawing/2014/main" id="{D5A670EB-0F10-4D0F-9A49-D1EF346F8CAB}"/>
              </a:ext>
            </a:extLst>
          </p:cNvPr>
          <p:cNvSpPr/>
          <p:nvPr/>
        </p:nvSpPr>
        <p:spPr>
          <a:xfrm>
            <a:off x="9342660" y="1675020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Folded Corner 20">
            <a:extLst>
              <a:ext uri="{FF2B5EF4-FFF2-40B4-BE49-F238E27FC236}">
                <a16:creationId xmlns:a16="http://schemas.microsoft.com/office/drawing/2014/main" id="{E41C16CD-29C4-49BE-9F94-183BBE01A00C}"/>
              </a:ext>
            </a:extLst>
          </p:cNvPr>
          <p:cNvSpPr/>
          <p:nvPr/>
        </p:nvSpPr>
        <p:spPr>
          <a:xfrm>
            <a:off x="7643378" y="3117099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Folded Corner 21">
            <a:extLst>
              <a:ext uri="{FF2B5EF4-FFF2-40B4-BE49-F238E27FC236}">
                <a16:creationId xmlns:a16="http://schemas.microsoft.com/office/drawing/2014/main" id="{BF65ED8E-7152-4758-96E5-1F8CD206380D}"/>
              </a:ext>
            </a:extLst>
          </p:cNvPr>
          <p:cNvSpPr/>
          <p:nvPr/>
        </p:nvSpPr>
        <p:spPr>
          <a:xfrm>
            <a:off x="7643378" y="3866573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Folded Corner 22">
            <a:extLst>
              <a:ext uri="{FF2B5EF4-FFF2-40B4-BE49-F238E27FC236}">
                <a16:creationId xmlns:a16="http://schemas.microsoft.com/office/drawing/2014/main" id="{162D801A-ED47-4E0E-B0AB-68AD4392BF70}"/>
              </a:ext>
            </a:extLst>
          </p:cNvPr>
          <p:cNvSpPr/>
          <p:nvPr/>
        </p:nvSpPr>
        <p:spPr>
          <a:xfrm>
            <a:off x="7634073" y="4616047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Folded Corner 23">
            <a:extLst>
              <a:ext uri="{FF2B5EF4-FFF2-40B4-BE49-F238E27FC236}">
                <a16:creationId xmlns:a16="http://schemas.microsoft.com/office/drawing/2014/main" id="{82FB4541-CBE0-4DCC-863A-F4D4B939A448}"/>
              </a:ext>
            </a:extLst>
          </p:cNvPr>
          <p:cNvSpPr/>
          <p:nvPr/>
        </p:nvSpPr>
        <p:spPr>
          <a:xfrm>
            <a:off x="9377078" y="3117099"/>
            <a:ext cx="465507" cy="550817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Folded Corner 24">
            <a:extLst>
              <a:ext uri="{FF2B5EF4-FFF2-40B4-BE49-F238E27FC236}">
                <a16:creationId xmlns:a16="http://schemas.microsoft.com/office/drawing/2014/main" id="{8BF70960-96C3-454E-A52E-A5A9D6A63143}"/>
              </a:ext>
            </a:extLst>
          </p:cNvPr>
          <p:cNvSpPr/>
          <p:nvPr/>
        </p:nvSpPr>
        <p:spPr>
          <a:xfrm>
            <a:off x="9367773" y="3866573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Folded Corner 25">
            <a:extLst>
              <a:ext uri="{FF2B5EF4-FFF2-40B4-BE49-F238E27FC236}">
                <a16:creationId xmlns:a16="http://schemas.microsoft.com/office/drawing/2014/main" id="{9031139A-3435-4859-BD62-D94CEDAAB9FB}"/>
              </a:ext>
            </a:extLst>
          </p:cNvPr>
          <p:cNvSpPr/>
          <p:nvPr/>
        </p:nvSpPr>
        <p:spPr>
          <a:xfrm>
            <a:off x="11110778" y="1504732"/>
            <a:ext cx="465507" cy="550817"/>
          </a:xfrm>
          <a:prstGeom prst="foldedCorner">
            <a:avLst/>
          </a:prstGeom>
          <a:solidFill>
            <a:srgbClr val="FFFF0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2E4A1C28-41E2-4802-ACEC-978C9AF45470}"/>
              </a:ext>
            </a:extLst>
          </p:cNvPr>
          <p:cNvSpPr/>
          <p:nvPr/>
        </p:nvSpPr>
        <p:spPr>
          <a:xfrm>
            <a:off x="11110778" y="2390879"/>
            <a:ext cx="465507" cy="550817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Folded Corner 31">
            <a:extLst>
              <a:ext uri="{FF2B5EF4-FFF2-40B4-BE49-F238E27FC236}">
                <a16:creationId xmlns:a16="http://schemas.microsoft.com/office/drawing/2014/main" id="{5A3966CD-ADDB-4105-A8B5-C56FB044A08D}"/>
              </a:ext>
            </a:extLst>
          </p:cNvPr>
          <p:cNvSpPr/>
          <p:nvPr/>
        </p:nvSpPr>
        <p:spPr>
          <a:xfrm>
            <a:off x="11110778" y="3253596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Folded Corner 32">
            <a:extLst>
              <a:ext uri="{FF2B5EF4-FFF2-40B4-BE49-F238E27FC236}">
                <a16:creationId xmlns:a16="http://schemas.microsoft.com/office/drawing/2014/main" id="{027F50B4-9C79-4174-8C31-EA9F5AC270A3}"/>
              </a:ext>
            </a:extLst>
          </p:cNvPr>
          <p:cNvSpPr/>
          <p:nvPr/>
        </p:nvSpPr>
        <p:spPr>
          <a:xfrm>
            <a:off x="11110778" y="4116312"/>
            <a:ext cx="465507" cy="550817"/>
          </a:xfrm>
          <a:prstGeom prst="foldedCorner">
            <a:avLst/>
          </a:prstGeom>
          <a:solidFill>
            <a:srgbClr val="92D050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8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Thomas</dc:creator>
  <cp:lastModifiedBy>Mark Thomas</cp:lastModifiedBy>
  <cp:revision>174</cp:revision>
  <dcterms:created xsi:type="dcterms:W3CDTF">2019-01-23T00:41:27Z</dcterms:created>
  <dcterms:modified xsi:type="dcterms:W3CDTF">2020-04-01T15:22:05Z</dcterms:modified>
</cp:coreProperties>
</file>